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18"/>
  </p:notesMasterIdLst>
  <p:sldIdLst>
    <p:sldId id="274" r:id="rId2"/>
    <p:sldId id="27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71" r:id="rId13"/>
    <p:sldId id="270" r:id="rId14"/>
    <p:sldId id="269" r:id="rId15"/>
    <p:sldId id="268" r:id="rId16"/>
    <p:sldId id="275" r:id="rId17"/>
  </p:sldIdLst>
  <p:sldSz cx="12192000" cy="6858000"/>
  <p:notesSz cx="6858000" cy="9144000"/>
  <p:embeddedFontLst>
    <p:embeddedFont>
      <p:font typeface="NikoshBAN" pitchFamily="2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Wingdings 3" pitchFamily="18" charset="2"/>
      <p:regular r:id="rId24"/>
    </p:embeddedFont>
    <p:embeddedFont>
      <p:font typeface="Trebuchet MS" pitchFamily="34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86" autoAdjust="0"/>
  </p:normalViewPr>
  <p:slideViewPr>
    <p:cSldViewPr snapToGrid="0">
      <p:cViewPr varScale="1">
        <p:scale>
          <a:sx n="63" d="100"/>
          <a:sy n="63" d="100"/>
        </p:scale>
        <p:origin x="-52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A093-05AB-4466-A760-FE15C4AE0D3C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06C12-534A-4696-8AB0-94F835092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1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6C12-534A-4696-8AB0-94F8350922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6C12-534A-4696-8AB0-94F8350922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3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6C12-534A-4696-8AB0-94F8350922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7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3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2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69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9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07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7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6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3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7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6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8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0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9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208DD-37C1-4C0C-A4BE-F88A8E293F5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07C560-4F84-45F3-B714-3A83E2ACB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8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"/>
          <a:stretch/>
        </p:blipFill>
        <p:spPr>
          <a:xfrm>
            <a:off x="914401" y="617220"/>
            <a:ext cx="10464799" cy="5631180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88572" y="1580668"/>
            <a:ext cx="126843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7007" y="1580668"/>
            <a:ext cx="1016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007" y="1580668"/>
            <a:ext cx="110183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0607" y="1580668"/>
            <a:ext cx="108803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652" y="1580668"/>
            <a:ext cx="752129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0791" y="1593273"/>
            <a:ext cx="115178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1807" y="1601450"/>
            <a:ext cx="1016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7808" y="1601450"/>
            <a:ext cx="151019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5441" y="-186359"/>
                <a:ext cx="11350171" cy="792614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6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।ত্রিভুজের ক্ষেত্রফলের সূত্রগুলো লেখ।</a:t>
                </a:r>
              </a:p>
              <a:p>
                <a:r>
                  <a:rPr lang="bn-BD" sz="24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endParaRPr lang="en-US" sz="2800" b="1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</a:p>
              <a:p>
                <a:r>
                  <a:rPr lang="en-US" sz="2800" b="1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36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</a:t>
                </a:r>
                <a:r>
                  <a:rPr lang="bn-BD" sz="3600" b="1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>
                            <a:solidFill>
                              <a:srgbClr val="FFC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bn-BD" sz="36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36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ভূমি</m:t>
                    </m:r>
                    <m:r>
                      <a:rPr lang="en-US" sz="36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36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r>
                  <a:rPr lang="en-US" sz="3600" b="1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800" b="1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1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1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bn-BD" sz="2800" b="1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 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6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endParaRPr lang="en-US" sz="3600" b="1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endPara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</a:t>
                </a:r>
                <a:endParaRPr lang="bn-BD" sz="105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</a:t>
                </a:r>
              </a:p>
              <a:p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</a:t>
                </a:r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</a:t>
                </a:r>
                <a:endParaRPr lang="en-US" sz="24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41" y="-186359"/>
                <a:ext cx="11350171" cy="7926144"/>
              </a:xfrm>
              <a:prstGeom prst="rect">
                <a:avLst/>
              </a:prstGeom>
              <a:blipFill rotWithShape="0">
                <a:blip r:embed="rId2"/>
                <a:stretch>
                  <a:fillRect l="-3219" t="-230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810831" y="4296205"/>
            <a:ext cx="652945" cy="484632"/>
          </a:xfrm>
          <a:prstGeom prst="rightArrow">
            <a:avLst>
              <a:gd name="adj1" fmla="val 56396"/>
              <a:gd name="adj2" fmla="val 4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17692" y="1432868"/>
            <a:ext cx="1963868" cy="165740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17692" y="1469838"/>
            <a:ext cx="0" cy="167184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17692" y="3115327"/>
            <a:ext cx="194945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36604" y="3776713"/>
            <a:ext cx="1271733" cy="17549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88229" y="3776713"/>
            <a:ext cx="1267233" cy="168120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79196" y="5495947"/>
            <a:ext cx="2554100" cy="863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6157" y="4507123"/>
            <a:ext cx="58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7144" y="4644246"/>
            <a:ext cx="63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 a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170" y="5601626"/>
            <a:ext cx="959836" cy="6463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56246" y="39166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84312" y="3106408"/>
            <a:ext cx="117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3551" y="2339681"/>
            <a:ext cx="96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01965" y="1970349"/>
            <a:ext cx="101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ooooNikoshBAN"/>
                <a:cs typeface="NikoshBAN" panose="02000000000000000000" pitchFamily="2" charset="0"/>
              </a:rPr>
              <a:t>অতিভুজ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ooooNikoshBAN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959303" y="1800382"/>
            <a:ext cx="62194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8" grpId="0" animBg="1"/>
      <p:bldP spid="25" grpId="0"/>
      <p:bldP spid="27" grpId="0"/>
      <p:bldP spid="3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5390" y="969137"/>
                <a:ext cx="6934462" cy="88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মদ্বিবাহু</a:t>
                </a:r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ত্রিভুজের ক্ষেত্রফল</a:t>
                </a:r>
                <a:r>
                  <a:rPr lang="bn-BD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bn-BD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90" y="969137"/>
                <a:ext cx="6934462" cy="887294"/>
              </a:xfrm>
              <a:prstGeom prst="rect">
                <a:avLst/>
              </a:prstGeom>
              <a:blipFill rotWithShape="0">
                <a:blip r:embed="rId3"/>
                <a:stretch>
                  <a:fillRect r="-1759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" y="4526784"/>
            <a:ext cx="7047587" cy="10120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-10806" y="1275280"/>
            <a:ext cx="781396" cy="397553"/>
          </a:xfrm>
          <a:prstGeom prst="rightArrow">
            <a:avLst>
              <a:gd name="adj1" fmla="val 637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432" y="4412870"/>
            <a:ext cx="7431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7339205" y="989265"/>
            <a:ext cx="2512050" cy="2189699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98221" y="6018415"/>
            <a:ext cx="5341329" cy="45951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610289" y="4138178"/>
            <a:ext cx="2244436" cy="233975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866793" y="4138179"/>
            <a:ext cx="3072756" cy="188023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65517" y="2085199"/>
            <a:ext cx="832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03171" y="2355351"/>
            <a:ext cx="126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a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9586" y="3178964"/>
            <a:ext cx="13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 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43965" y="6069689"/>
            <a:ext cx="122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a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0392" y="5371927"/>
            <a:ext cx="115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     b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57650" y="4472844"/>
            <a:ext cx="11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c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356461"/>
                <a:ext cx="8596668" cy="1573939"/>
              </a:xfrm>
            </p:spPr>
            <p:txBody>
              <a:bodyPr>
                <a:normAutofit fontScale="90000"/>
              </a:bodyPr>
              <a:lstStyle/>
              <a:p>
                <a:r>
                  <a:rPr lang="bn-BD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৪।একটি </a:t>
                </a:r>
                <a:r>
                  <a:rPr lang="bn-BD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 ত্রিভুজের প্রত্যেক বাহুর দৈর্ঘ্য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বাড়লে এর ক্ষেত্রফল</a:t>
                </a:r>
                <a:r>
                  <a:rPr lang="en-US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bn-BD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bn-BD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 বেড়ে যায়।ত্রিভুজটির বাহুর দৈর্ঘ্য নির্ণয় কর।</a:t>
                </a:r>
                <a:endParaRPr lang="en-US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356461"/>
                <a:ext cx="8596668" cy="1573939"/>
              </a:xfrm>
              <a:blipFill rotWithShape="0">
                <a:blip r:embed="rId2"/>
                <a:stretch>
                  <a:fillRect l="-1773" t="-695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45090"/>
                <a:ext cx="10186978" cy="499962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মনেকরি সমবাহু ত্রিভুজের প্রত্যেক বাহুর দৈর্ঘ্য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মিটার।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bn-BD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bn-BD" sz="3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বর্গমিটার।</m:t>
                    </m:r>
                  </m:oMath>
                </a14:m>
                <a:endParaRPr lang="bn-BD" sz="3200" b="1" dirty="0" smtClean="0">
                  <a:solidFill>
                    <a:srgbClr val="0070C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</a:t>
                </a:r>
                <a:r>
                  <a:rPr lang="bn-BD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 বাহুর দৈর্ঘ্য</a:t>
                </a:r>
                <a:r>
                  <a:rPr lang="en-US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বাড়ালে ত্রিভুজটির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bn-BD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bn-BD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বর্গমিটার।</m:t>
                    </m:r>
                  </m:oMath>
                </a14:m>
                <a:endParaRPr lang="en-US" sz="3200" b="1" dirty="0" smtClean="0">
                  <a:solidFill>
                    <a:srgbClr val="0070C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প্রশ্নানুসারে,</a:t>
                </a:r>
                <a:r>
                  <a:rPr lang="bn-BD" sz="3200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n-BD" sz="32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bn-BD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b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bn-BD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bn-BD" sz="32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3200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bn-BD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b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bn-BD" sz="3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12;[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করে </a:t>
                </a:r>
                <a:r>
                  <a:rPr lang="bn-BD" sz="43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 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2a</a:t>
                </a:r>
                <a:r>
                  <a:rPr lang="bn-BD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bn-BD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বা,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bn-BD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5.5</a:t>
                </a:r>
                <a:endParaRPr lang="bn-BD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বাহুর দৈর্ঘ্য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5.5</a:t>
                </a:r>
                <a:r>
                  <a:rPr lang="bn-BD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মিটার।</a:t>
                </a:r>
              </a:p>
              <a:p>
                <a:pPr marL="0" indent="0">
                  <a:buNone/>
                </a:pPr>
                <a:endParaRPr lang="bn-BD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45090"/>
                <a:ext cx="10186978" cy="4999629"/>
              </a:xfrm>
              <a:blipFill rotWithShape="0">
                <a:blip r:embed="rId3"/>
                <a:stretch>
                  <a:fillRect l="-1376" t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3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4983"/>
            <a:ext cx="8596668" cy="177541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4185623" cy="80684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গ্রুপ-ক           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ত্রিভুজের তিন বাহুর দৈর্ঘ্য যথাক্রমে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।এর ক্ষেত্রফল নির্ণয় কর।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4876" y="2179307"/>
            <a:ext cx="4185617" cy="557938"/>
          </a:xfrm>
        </p:spPr>
        <p:txBody>
          <a:bodyPr>
            <a:normAutofit fontScale="25000" lnSpcReduction="20000"/>
          </a:bodyPr>
          <a:lstStyle/>
          <a:p>
            <a:endParaRPr lang="bn-BD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9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গ্রুপ-খ</a:t>
            </a:r>
            <a:endParaRPr lang="en-US" sz="19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সমবাহু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ক্ষেত্রফল নির্ণয় কর।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8487"/>
            <a:ext cx="8596668" cy="20521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bn-BD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348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১।ত্রিভুজ কাকে বলে।</a:t>
            </a:r>
          </a:p>
          <a:p>
            <a:pPr marL="0" indent="0">
              <a:buNone/>
            </a:pP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২।বাহুভেদে ত্রিভুজ কত প্রকার ও কি কি।</a:t>
            </a:r>
          </a:p>
          <a:p>
            <a:pPr marL="0" indent="0">
              <a:buNone/>
            </a:pP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৩।কোণভেদে ত্রিভুজ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৪।সমবাহু ত্রিভুজের ক্ষেত্রফলের সূত্রটি বল।</a:t>
            </a:r>
          </a:p>
          <a:p>
            <a:pPr marL="0" indent="0">
              <a:buNone/>
            </a:pP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৫।সমদ্বিবাহু ত্রিভুজের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 সূত্রটি বল।</a:t>
            </a:r>
          </a:p>
          <a:p>
            <a:pPr marL="0" indent="0">
              <a:buNone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9965"/>
            <a:ext cx="8596668" cy="185062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bn-BD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4800" b="1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সমবাহু ত্রিভুজের প্রত্যেক বাহুর দৈর্ঘ্য </a:t>
                </a:r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bn-BD" sz="48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800" b="1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বাড়লে এর ক্ষেত্রফল</a:t>
                </a:r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bn-BD" sz="4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4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bn-BD" sz="4800" b="1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 বেড়ে যায়।ত্রিভুজটির বাহুর দৈর্ঘ্য নির্ণয় কর।</a:t>
                </a:r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191" t="-4553" r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8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762000"/>
            <a:ext cx="10160000" cy="5334000"/>
          </a:xfrm>
          <a:prstGeom prst="rect">
            <a:avLst/>
          </a:prstGeom>
          <a:ln w="76200">
            <a:solidFill>
              <a:srgbClr val="0000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16000" y="2667000"/>
            <a:ext cx="101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800" y="152400"/>
            <a:ext cx="104648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743200" y="3429000"/>
            <a:ext cx="69088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8800" y="2590801"/>
            <a:ext cx="31496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7203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582" y="62047"/>
            <a:ext cx="7080739" cy="1323439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428" y="1705038"/>
            <a:ext cx="4314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শ্রেণীঃনবম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223" y="2896846"/>
            <a:ext cx="3845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223" y="3717912"/>
            <a:ext cx="4454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সাধারনপাঠঃপরিমিতি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8558" y="5178415"/>
            <a:ext cx="367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558" y="4478805"/>
            <a:ext cx="350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2061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90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0" y="1"/>
            <a:ext cx="11446791" cy="1825624"/>
          </a:xfrm>
          <a:solidFill>
            <a:srgbClr val="7030A0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0650" y="1825625"/>
                <a:ext cx="11446792" cy="54895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BD" sz="5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শেষে শিক্ষার্থীরা</a:t>
                </a:r>
                <a14:m>
                  <m:oMath xmlns:m="http://schemas.openxmlformats.org/officeDocument/2006/math">
                    <m:r>
                      <a:rPr lang="bn-BD" sz="54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endParaRPr lang="bn-BD" sz="54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5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১)ত্রিভুজ কাকে বলে বলতে পারবে।</a:t>
                </a:r>
              </a:p>
              <a:p>
                <a:pPr marL="0" indent="0">
                  <a:buNone/>
                </a:pPr>
                <a:r>
                  <a:rPr lang="bn-BD" sz="5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২)ত্রিভুজের প্রকারভেদ ব্যাখ্যা করতে পারবে।</a:t>
                </a:r>
              </a:p>
              <a:p>
                <a:pPr marL="0" indent="0">
                  <a:buNone/>
                </a:pPr>
                <a:r>
                  <a:rPr lang="bn-BD" sz="5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৩)ত্রিভুজের ক্ষেত্রফল নির্ণয় করে দেখাতে পারবে।</a:t>
                </a:r>
              </a:p>
              <a:p>
                <a:pPr marL="0" indent="0">
                  <a:buNone/>
                </a:pPr>
                <a:r>
                  <a:rPr lang="bn-BD" sz="5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৪)ত্রিভুজের ক্ষেত্রফলের সূত্র প্রয়োগ করে এতদসম্পর্কিত সমস্যা সমাধান করতে পারবে।</a:t>
                </a:r>
                <a:endParaRPr lang="en-US" sz="5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650" y="1825625"/>
                <a:ext cx="11446792" cy="5489575"/>
              </a:xfrm>
              <a:blipFill rotWithShape="0">
                <a:blip r:embed="rId2"/>
                <a:stretch>
                  <a:fillRect l="-2822" t="-2886" r="-3834"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8784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26319" y="1561903"/>
            <a:ext cx="9893721" cy="3434374"/>
            <a:chOff x="677334" y="1512918"/>
            <a:chExt cx="9893721" cy="343437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900102" y="1543613"/>
              <a:ext cx="1854343" cy="22076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Isosceles Triangle 3"/>
            <p:cNvSpPr/>
            <p:nvPr/>
          </p:nvSpPr>
          <p:spPr>
            <a:xfrm>
              <a:off x="677334" y="2154038"/>
              <a:ext cx="3894666" cy="2793254"/>
            </a:xfrm>
            <a:prstGeom prst="triangle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7390727" y="1805305"/>
              <a:ext cx="3180328" cy="3000758"/>
            </a:xfrm>
            <a:prstGeom prst="rtTriangle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931407" y="1512918"/>
              <a:ext cx="4611676" cy="132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737890" y="1519525"/>
              <a:ext cx="2805193" cy="22208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036090" y="5492743"/>
            <a:ext cx="787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 চিত্রগুলো কিসের-</a:t>
            </a:r>
          </a:p>
        </p:txBody>
      </p:sp>
    </p:spTree>
    <p:extLst>
      <p:ext uri="{BB962C8B-B14F-4D97-AF65-F5344CB8AC3E}">
        <p14:creationId xmlns:p14="http://schemas.microsoft.com/office/powerpoint/2010/main" val="2160144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848" y="1084882"/>
            <a:ext cx="7749152" cy="450892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287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১)ত্রিভুজ কাকে বলে?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4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8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তিনটি বাহু বা রেখা দ্বারা আবদ্ধ ক্ষেত্রকে ত্রিভুজ বলে।</a:t>
            </a:r>
            <a:endParaRPr lang="en-US" sz="8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840064" y="2362067"/>
            <a:ext cx="728420" cy="480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45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২)ত্রিভুজের প্রকারভেদ বলতে কি বুঝ?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34" y="193040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প্রথমত- বাহুভেদে ত্রিভুজ তিন প্রকার।</a:t>
            </a:r>
          </a:p>
          <a:p>
            <a:pPr marL="0" indent="0">
              <a:buNone/>
            </a:pPr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¡</a:t>
            </a:r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)সমবাহু ত্রিভুজ    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¡¡</a:t>
            </a:r>
            <a:r>
              <a:rPr lang="bn-BD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সমদ্বিবাহু ত্রিভুজ </a:t>
            </a:r>
          </a:p>
          <a:p>
            <a:pPr marL="0" indent="0">
              <a:buNone/>
            </a:pP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¡¡¡</a:t>
            </a:r>
            <a:r>
              <a:rPr lang="bn-BD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বিষমবাহু ত্রিভুজ                                            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7828" y="20452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09462" y="2024726"/>
            <a:ext cx="743624" cy="114367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53086" y="2045258"/>
            <a:ext cx="687661" cy="11298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09462" y="3199405"/>
            <a:ext cx="1462589" cy="675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6981274" y="2960952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866468" y="3183361"/>
            <a:ext cx="907162" cy="103694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73630" y="3176578"/>
            <a:ext cx="1023600" cy="9749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66468" y="4136512"/>
            <a:ext cx="1930762" cy="6875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66468" y="4450496"/>
            <a:ext cx="1821562" cy="131487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12583" y="5765370"/>
            <a:ext cx="287544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812583" y="4435198"/>
            <a:ext cx="1053885" cy="13454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73" y="609600"/>
            <a:ext cx="8596668" cy="13208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দ্বিতীয়ত-কোণভেদে ত্রিভুজ তিন প্রকার।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73" y="214806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 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¡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সমকোণী ত্রিভুজ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¡¡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)সুক্ষ্মকোণী ত্রিভুজ</a:t>
            </a:r>
            <a:endParaRPr lang="bn-BD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¡¡¡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)স্থুলকোণী ত্রিভুজ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81247" y="3171077"/>
            <a:ext cx="213876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533" y="1782304"/>
            <a:ext cx="0" cy="138877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81247" y="1782305"/>
            <a:ext cx="2138767" cy="138877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6424046" y="2713877"/>
            <a:ext cx="914400" cy="914400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33937" y="4448809"/>
            <a:ext cx="2269791" cy="2940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30319" y="3401265"/>
            <a:ext cx="1473409" cy="104674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33937" y="3400470"/>
            <a:ext cx="796382" cy="10475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315919" y="4006312"/>
            <a:ext cx="914400" cy="914400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191932" y="5999446"/>
            <a:ext cx="2146515" cy="293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541003" y="4726982"/>
            <a:ext cx="679478" cy="1314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41002" y="4723892"/>
            <a:ext cx="2797444" cy="12724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4650049" y="5532458"/>
            <a:ext cx="914400" cy="972803"/>
          </a:xfrm>
          <a:prstGeom prst="arc">
            <a:avLst>
              <a:gd name="adj1" fmla="val 15424441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8" grpId="0" animBg="1"/>
      <p:bldP spid="34" grpId="0" animBg="1"/>
      <p:bldP spid="5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1051</TotalTime>
  <Words>502</Words>
  <Application>Microsoft Office PowerPoint</Application>
  <PresentationFormat>Custom</PresentationFormat>
  <Paragraphs>98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oooooNikoshBAN</vt:lpstr>
      <vt:lpstr>NikoshBAN</vt:lpstr>
      <vt:lpstr>Calibri</vt:lpstr>
      <vt:lpstr>Wingdings 3</vt:lpstr>
      <vt:lpstr>Trebuchet MS</vt:lpstr>
      <vt:lpstr>Cambria Math</vt:lpstr>
      <vt:lpstr>Times New Roman</vt:lpstr>
      <vt:lpstr>Vrinda</vt:lpstr>
      <vt:lpstr>Facet</vt:lpstr>
      <vt:lpstr>PowerPoint Presentation</vt:lpstr>
      <vt:lpstr>PowerPoint Presentation</vt:lpstr>
      <vt:lpstr>PowerPoint Presentation</vt:lpstr>
      <vt:lpstr> শিখনফল</vt:lpstr>
      <vt:lpstr>PowerPoint Presentation</vt:lpstr>
      <vt:lpstr>PowerPoint Presentation</vt:lpstr>
      <vt:lpstr>১)ত্রিভুজ কাকে বলে?</vt:lpstr>
      <vt:lpstr>২)ত্রিভুজের প্রকারভেদ বলতে কি বুঝ?</vt:lpstr>
      <vt:lpstr>দ্বিতীয়ত-কোণভেদে ত্রিভুজ তিন প্রকার।</vt:lpstr>
      <vt:lpstr>PowerPoint Presentation</vt:lpstr>
      <vt:lpstr>PowerPoint Presentation</vt:lpstr>
      <vt:lpstr>৪।একটি সমবাহু ত্রিভুজের প্রত্যেক বাহুর দৈর্ঘ্য 1 মিটার বাড়লে এর ক্ষেত্রফল 3√3 বর্গমিটার বেড়ে যায়।ত্রিভুজটির বাহুর দৈর্ঘ্য নির্ণয় কর।</vt:lpstr>
      <vt:lpstr>দলীয় কাজ</vt:lpstr>
      <vt:lpstr>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Fazla Masud</dc:creator>
  <cp:lastModifiedBy>Fazla Masud</cp:lastModifiedBy>
  <cp:revision>146</cp:revision>
  <dcterms:created xsi:type="dcterms:W3CDTF">2014-09-13T10:21:24Z</dcterms:created>
  <dcterms:modified xsi:type="dcterms:W3CDTF">2016-12-24T14:20:59Z</dcterms:modified>
</cp:coreProperties>
</file>